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4029</TotalTime>
  <Words>7049</Words>
  <Application>Microsoft Office PowerPoint</Application>
  <PresentationFormat>Widescreen</PresentationFormat>
  <Paragraphs>1364</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378</cp:revision>
  <dcterms:created xsi:type="dcterms:W3CDTF">2020-04-21T09:35:12Z</dcterms:created>
  <dcterms:modified xsi:type="dcterms:W3CDTF">2020-07-01T21:35:24Z</dcterms:modified>
</cp:coreProperties>
</file>